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216-35C0-4830-9220-4D0FD4E510D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5B64-0E52-41B2-AEC9-3040ADFE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4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216-35C0-4830-9220-4D0FD4E510D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5B64-0E52-41B2-AEC9-3040ADFE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2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216-35C0-4830-9220-4D0FD4E510D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5B64-0E52-41B2-AEC9-3040ADFE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8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216-35C0-4830-9220-4D0FD4E510D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5B64-0E52-41B2-AEC9-3040ADFE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216-35C0-4830-9220-4D0FD4E510D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5B64-0E52-41B2-AEC9-3040ADFE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0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216-35C0-4830-9220-4D0FD4E510D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5B64-0E52-41B2-AEC9-3040ADFE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6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216-35C0-4830-9220-4D0FD4E510D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5B64-0E52-41B2-AEC9-3040ADFE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9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216-35C0-4830-9220-4D0FD4E510D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5B64-0E52-41B2-AEC9-3040ADFE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2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216-35C0-4830-9220-4D0FD4E510D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5B64-0E52-41B2-AEC9-3040ADFE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8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216-35C0-4830-9220-4D0FD4E510D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5B64-0E52-41B2-AEC9-3040ADFE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3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52216-35C0-4830-9220-4D0FD4E510D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5B64-0E52-41B2-AEC9-3040ADFE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5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52216-35C0-4830-9220-4D0FD4E510D5}" type="datetimeFigureOut">
              <a:rPr lang="en-US" smtClean="0"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5B64-0E52-41B2-AEC9-3040ADFE9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8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web.britannica.com/eb-media/59/89959-050-6CC4DDA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839200" cy="462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5105400"/>
            <a:ext cx="80010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b="1" dirty="0"/>
              <a:t>The Continents and Oceans</a:t>
            </a:r>
          </a:p>
        </p:txBody>
      </p:sp>
    </p:spTree>
    <p:extLst>
      <p:ext uri="{BB962C8B-B14F-4D97-AF65-F5344CB8AC3E}">
        <p14:creationId xmlns:p14="http://schemas.microsoft.com/office/powerpoint/2010/main" val="120384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s.wisegeek.com/world-globe-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" y="152400"/>
            <a:ext cx="9127671" cy="511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7569" y="5410200"/>
            <a:ext cx="80010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Countries of the World</a:t>
            </a:r>
          </a:p>
        </p:txBody>
      </p:sp>
    </p:spTree>
    <p:extLst>
      <p:ext uri="{BB962C8B-B14F-4D97-AF65-F5344CB8AC3E}">
        <p14:creationId xmlns:p14="http://schemas.microsoft.com/office/powerpoint/2010/main" val="150010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of Middle E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664"/>
            <a:ext cx="6903717" cy="683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77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apsofworld.com/world-city-maps/world-cities-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380" y="609600"/>
            <a:ext cx="919438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10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mapsofworld.com/physical-map/maps/physical-map-wor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81000"/>
            <a:ext cx="9149717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539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On-screen Show 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Broward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D. Harrington</dc:creator>
  <cp:lastModifiedBy>Kathleen D. Harrington</cp:lastModifiedBy>
  <cp:revision>7</cp:revision>
  <dcterms:created xsi:type="dcterms:W3CDTF">2015-08-26T19:52:13Z</dcterms:created>
  <dcterms:modified xsi:type="dcterms:W3CDTF">2017-08-19T18:46:24Z</dcterms:modified>
</cp:coreProperties>
</file>